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57" r:id="rId3"/>
    <p:sldId id="268" r:id="rId4"/>
    <p:sldId id="264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0"/>
  </p:normalViewPr>
  <p:slideViewPr>
    <p:cSldViewPr>
      <p:cViewPr>
        <p:scale>
          <a:sx n="59" d="100"/>
          <a:sy n="59" d="100"/>
        </p:scale>
        <p:origin x="2624" y="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3E5C67D-AD48-4F88-9A05-A1E24339388A}" type="datetimeFigureOut">
              <a:rPr lang="en-AU" smtClean="0"/>
              <a:t>5/06/2016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5/06/2016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5/06/2016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5/06/2016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5/06/2016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5/06/2016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5/06/2016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5/06/2016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033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46"/>
          <a:stretch/>
        </p:blipFill>
        <p:spPr>
          <a:xfrm>
            <a:off x="776111" y="620688"/>
            <a:ext cx="7778127" cy="5676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548680"/>
            <a:ext cx="4176464" cy="2088230"/>
          </a:xfrm>
        </p:spPr>
        <p:txBody>
          <a:bodyPr>
            <a:noAutofit/>
          </a:bodyPr>
          <a:lstStyle/>
          <a:p>
            <a:pPr algn="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03" y="476672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THANK YOU!</a:t>
            </a:r>
            <a:endParaRPr lang="en-US" sz="3200" dirty="0"/>
          </a:p>
        </p:txBody>
      </p:sp>
      <p:pic>
        <p:nvPicPr>
          <p:cNvPr id="3" name="Picture 2" descr="Screen Shot 2016-06-03 at 9.24.0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59"/>
            <a:ext cx="9134287" cy="558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4941168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There is no running water in Lawrence’s home. He goes to a community well </a:t>
            </a:r>
          </a:p>
          <a:p>
            <a:pPr algn="ctr"/>
            <a:r>
              <a:rPr lang="en-US" sz="3200" b="1" dirty="0" smtClean="0"/>
              <a:t>for fresh water.</a:t>
            </a:r>
            <a:endParaRPr lang="en-US" sz="3200" b="1" dirty="0"/>
          </a:p>
        </p:txBody>
      </p:sp>
      <p:pic>
        <p:nvPicPr>
          <p:cNvPr id="3" name="Picture 2" descr="Screen Shot 2016-06-03 at 9.33.27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91"/>
          <a:stretch/>
        </p:blipFill>
        <p:spPr>
          <a:xfrm>
            <a:off x="0" y="0"/>
            <a:ext cx="9144000" cy="457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21889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6" name="Picture 5" descr="Africa trip  - 19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1412776"/>
            <a:ext cx="3600400" cy="471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2475</TotalTime>
  <Words>37</Words>
  <Application>Microsoft Macintosh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2</vt:lpstr>
      <vt:lpstr>Austin</vt:lpstr>
      <vt:lpstr>Our GCC  Sponsor Child  - Lawrence</vt:lpstr>
      <vt:lpstr>Building a future for children in Zimbabwe</vt:lpstr>
      <vt:lpstr>THANK YOU!</vt:lpstr>
      <vt:lpstr>PowerPoint Presentation</vt:lpstr>
      <vt:lpstr>Pray for Lawrence this week.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78</cp:revision>
  <dcterms:created xsi:type="dcterms:W3CDTF">2014-03-23T21:36:37Z</dcterms:created>
  <dcterms:modified xsi:type="dcterms:W3CDTF">2016-06-05T08:37:25Z</dcterms:modified>
</cp:coreProperties>
</file>